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sldIdLst>
    <p:sldId id="264" r:id="rId2"/>
    <p:sldId id="266" r:id="rId3"/>
    <p:sldId id="265" r:id="rId4"/>
    <p:sldId id="268" r:id="rId5"/>
    <p:sldId id="269" r:id="rId6"/>
    <p:sldId id="270" r:id="rId7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BF0D"/>
    <a:srgbClr val="00458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336" autoAdjust="0"/>
    <p:restoredTop sz="94228" autoAdjust="0"/>
  </p:normalViewPr>
  <p:slideViewPr>
    <p:cSldViewPr>
      <p:cViewPr>
        <p:scale>
          <a:sx n="117" d="100"/>
          <a:sy n="117" d="100"/>
        </p:scale>
        <p:origin x="-258" y="12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4"/>
            <a:ext cx="4984962" cy="4466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Klik om de tekststijl van het model te bewerken</a:t>
            </a:r>
          </a:p>
          <a:p>
            <a:pPr lvl="1"/>
            <a:r>
              <a:rPr lang="en-US" noProof="0" smtClean="0"/>
              <a:t>Tweede niveau</a:t>
            </a:r>
          </a:p>
          <a:p>
            <a:pPr lvl="2"/>
            <a:r>
              <a:rPr lang="en-US" noProof="0" smtClean="0"/>
              <a:t>Derde niveau</a:t>
            </a:r>
          </a:p>
          <a:p>
            <a:pPr lvl="3"/>
            <a:r>
              <a:rPr lang="en-US" noProof="0" smtClean="0"/>
              <a:t>Vierde niveau</a:t>
            </a:r>
          </a:p>
          <a:p>
            <a:pPr lvl="4"/>
            <a:r>
              <a:rPr lang="en-US" noProof="0" smtClean="0"/>
              <a:t>Vijfde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9" tIns="45719" rIns="91439" bIns="45719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870D7CE-7F3B-4895-93B5-134319B0F573}" type="slidenum">
              <a:rPr lang="en-US"/>
              <a:pPr>
                <a:defRPr/>
              </a:pPr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513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ige driehoek 6"/>
          <p:cNvSpPr/>
          <p:nvPr userDrawn="1"/>
        </p:nvSpPr>
        <p:spPr bwMode="auto">
          <a:xfrm flipV="1">
            <a:off x="6444208" y="4284616"/>
            <a:ext cx="2304256" cy="2573384"/>
          </a:xfrm>
          <a:prstGeom prst="rtTriangle">
            <a:avLst/>
          </a:prstGeom>
          <a:solidFill>
            <a:srgbClr val="96BF0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8" name="Rechthoek 7"/>
          <p:cNvSpPr/>
          <p:nvPr userDrawn="1"/>
        </p:nvSpPr>
        <p:spPr bwMode="auto">
          <a:xfrm>
            <a:off x="0" y="4284615"/>
            <a:ext cx="6444208" cy="2573385"/>
          </a:xfrm>
          <a:prstGeom prst="rect">
            <a:avLst/>
          </a:prstGeom>
          <a:solidFill>
            <a:srgbClr val="96BF0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14" name="Rechthoekige driehoek 13"/>
          <p:cNvSpPr/>
          <p:nvPr userDrawn="1"/>
        </p:nvSpPr>
        <p:spPr bwMode="auto">
          <a:xfrm>
            <a:off x="1331640" y="0"/>
            <a:ext cx="7416824" cy="4284615"/>
          </a:xfrm>
          <a:prstGeom prst="rtTriangle">
            <a:avLst/>
          </a:prstGeom>
          <a:solidFill>
            <a:srgbClr val="96BF0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331640" y="3815348"/>
            <a:ext cx="7416824" cy="93853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Titel van de presentatie</a:t>
            </a:r>
            <a:endParaRPr lang="en-US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1331640" y="4753883"/>
            <a:ext cx="7416824" cy="1123389"/>
          </a:xfrm>
        </p:spPr>
        <p:txBody>
          <a:bodyPr/>
          <a:lstStyle>
            <a:lvl1pPr marL="0" indent="0" algn="l">
              <a:buNone/>
              <a:defRPr b="0">
                <a:solidFill>
                  <a:schemeClr val="bg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dirty="0" smtClean="0"/>
              <a:t>Ondertitel van de presentatie</a:t>
            </a:r>
            <a:endParaRPr lang="en-US" dirty="0"/>
          </a:p>
        </p:txBody>
      </p:sp>
      <p:sp>
        <p:nvSpPr>
          <p:cNvPr id="15" name="Rechthoek 14"/>
          <p:cNvSpPr/>
          <p:nvPr userDrawn="1"/>
        </p:nvSpPr>
        <p:spPr bwMode="auto">
          <a:xfrm>
            <a:off x="0" y="0"/>
            <a:ext cx="1331640" cy="6857999"/>
          </a:xfrm>
          <a:prstGeom prst="rect">
            <a:avLst/>
          </a:prstGeom>
          <a:solidFill>
            <a:srgbClr val="96BF0D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sz="2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pitchFamily="1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199161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1" y="4633145"/>
            <a:ext cx="6624735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31641" y="1432770"/>
            <a:ext cx="6624735" cy="32003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dirty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31641" y="5199884"/>
            <a:ext cx="6624735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3352210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731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804248" y="1432768"/>
            <a:ext cx="1958751" cy="4663232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1331640" y="1432768"/>
            <a:ext cx="5328592" cy="4663232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69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32656" y="393599"/>
            <a:ext cx="9144000" cy="646440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 userDrawn="1"/>
        </p:nvSpPr>
        <p:spPr bwMode="auto">
          <a:xfrm>
            <a:off x="5220072" y="3429000"/>
            <a:ext cx="331152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nl-NL" sz="2000" b="1" dirty="0">
                <a:solidFill>
                  <a:srgbClr val="96BF0D"/>
                </a:solidFill>
              </a:rPr>
              <a:t>Regio Hollands </a:t>
            </a:r>
            <a:r>
              <a:rPr lang="nl-NL" sz="2000" b="1" dirty="0" smtClean="0">
                <a:solidFill>
                  <a:srgbClr val="96BF0D"/>
                </a:solidFill>
              </a:rPr>
              <a:t>Midden</a:t>
            </a:r>
            <a:endParaRPr lang="nl-NL" sz="2000" b="1" dirty="0">
              <a:solidFill>
                <a:srgbClr val="96BF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45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4pPr marL="1555750" indent="-219075">
              <a:tabLst/>
              <a:defRPr/>
            </a:lvl4pPr>
            <a:lvl5pPr marL="1736725" indent="-180975">
              <a:tabLst/>
              <a:defRPr/>
            </a:lvl5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135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1" y="4406901"/>
            <a:ext cx="7416824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1331641" y="2906713"/>
            <a:ext cx="7416824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289810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1331641" y="2204864"/>
            <a:ext cx="3600399" cy="381642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Tijdelijke aanduiding voor inhoud 2"/>
          <p:cNvSpPr>
            <a:spLocks noGrp="1"/>
          </p:cNvSpPr>
          <p:nvPr>
            <p:ph sz="half" idx="10"/>
          </p:nvPr>
        </p:nvSpPr>
        <p:spPr>
          <a:xfrm>
            <a:off x="5162602" y="2204864"/>
            <a:ext cx="3600399" cy="3816424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8020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1331640" y="2213173"/>
            <a:ext cx="360040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327070" y="2852936"/>
            <a:ext cx="3604970" cy="319834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Titel 1"/>
          <p:cNvSpPr>
            <a:spLocks noGrp="1"/>
          </p:cNvSpPr>
          <p:nvPr>
            <p:ph type="title"/>
          </p:nvPr>
        </p:nvSpPr>
        <p:spPr>
          <a:xfrm>
            <a:off x="1327070" y="1432769"/>
            <a:ext cx="7435931" cy="627201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13" name="Tijdelijke aanduiding voor tekst 2"/>
          <p:cNvSpPr>
            <a:spLocks noGrp="1"/>
          </p:cNvSpPr>
          <p:nvPr>
            <p:ph type="body" idx="10" hasCustomPrompt="1"/>
          </p:nvPr>
        </p:nvSpPr>
        <p:spPr>
          <a:xfrm>
            <a:off x="5162601" y="2213173"/>
            <a:ext cx="360040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dirty="0" smtClean="0"/>
              <a:t>Klik om de modelstijl te bewerken</a:t>
            </a:r>
          </a:p>
        </p:txBody>
      </p:sp>
      <p:sp>
        <p:nvSpPr>
          <p:cNvPr id="14" name="Tijdelijke aanduiding voor inhoud 3"/>
          <p:cNvSpPr>
            <a:spLocks noGrp="1"/>
          </p:cNvSpPr>
          <p:nvPr>
            <p:ph sz="half" idx="11"/>
          </p:nvPr>
        </p:nvSpPr>
        <p:spPr>
          <a:xfrm>
            <a:off x="5158031" y="2852936"/>
            <a:ext cx="3604970" cy="3198341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813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566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95261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31640" y="1432768"/>
            <a:ext cx="2376264" cy="97349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51920" y="1432768"/>
            <a:ext cx="4911080" cy="455320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31640" y="2406263"/>
            <a:ext cx="2376264" cy="35797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84465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331641" y="1432769"/>
            <a:ext cx="7431360" cy="6272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Titelstijl</a:t>
            </a:r>
            <a:r>
              <a:rPr lang="en-US" dirty="0" smtClean="0"/>
              <a:t> van model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641" y="2204864"/>
            <a:ext cx="7431358" cy="3807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</p:txBody>
      </p:sp>
      <p:sp>
        <p:nvSpPr>
          <p:cNvPr id="1029" name="Text Box 14"/>
          <p:cNvSpPr txBox="1">
            <a:spLocks noChangeArrowheads="1"/>
          </p:cNvSpPr>
          <p:nvPr/>
        </p:nvSpPr>
        <p:spPr bwMode="auto">
          <a:xfrm>
            <a:off x="4191000" y="6172201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endParaRPr lang="nl-NL" sz="2400"/>
          </a:p>
        </p:txBody>
      </p:sp>
      <p:sp>
        <p:nvSpPr>
          <p:cNvPr id="1030" name="Text Box 15"/>
          <p:cNvSpPr txBox="1">
            <a:spLocks noChangeArrowheads="1"/>
          </p:cNvSpPr>
          <p:nvPr/>
        </p:nvSpPr>
        <p:spPr bwMode="auto">
          <a:xfrm>
            <a:off x="7772400" y="6096001"/>
            <a:ext cx="762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>
              <a:spcBef>
                <a:spcPct val="50000"/>
              </a:spcBef>
            </a:pPr>
            <a:endParaRPr lang="nl-NL" sz="2400"/>
          </a:p>
        </p:txBody>
      </p:sp>
      <p:sp>
        <p:nvSpPr>
          <p:cNvPr id="1031" name="Text Box 17"/>
          <p:cNvSpPr txBox="1">
            <a:spLocks noChangeArrowheads="1"/>
          </p:cNvSpPr>
          <p:nvPr/>
        </p:nvSpPr>
        <p:spPr bwMode="auto">
          <a:xfrm>
            <a:off x="7620000" y="6461126"/>
            <a:ext cx="1143000" cy="800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pitchFamily="1" charset="-128"/>
              </a:defRPr>
            </a:lvl9pPr>
          </a:lstStyle>
          <a:p>
            <a:pPr algn="r">
              <a:spcBef>
                <a:spcPct val="50000"/>
              </a:spcBef>
            </a:pPr>
            <a:endParaRPr lang="nl-NL" sz="1000">
              <a:solidFill>
                <a:srgbClr val="004586"/>
              </a:solidFill>
              <a:latin typeface="Caecilia Roman" pitchFamily="1" charset="0"/>
            </a:endParaRPr>
          </a:p>
          <a:p>
            <a:pPr algn="r">
              <a:spcBef>
                <a:spcPct val="50000"/>
              </a:spcBef>
            </a:pPr>
            <a:endParaRPr lang="nl-NL" sz="240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35" t="-3842" r="-2835" b="3821"/>
          <a:stretch/>
        </p:blipFill>
        <p:spPr>
          <a:xfrm rot="10800000" flipH="1" flipV="1">
            <a:off x="-14300" y="6381328"/>
            <a:ext cx="2187952" cy="539695"/>
          </a:xfrm>
          <a:prstGeom prst="rect">
            <a:avLst/>
          </a:prstGeom>
        </p:spPr>
      </p:pic>
      <p:pic>
        <p:nvPicPr>
          <p:cNvPr id="4" name="Afbeelding 3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53" y="1"/>
            <a:ext cx="2705100" cy="14859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96BF0D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96BF0D"/>
          </a:solidFill>
          <a:latin typeface="Caecilia Roman" pitchFamily="1" charset="0"/>
          <a:ea typeface="ＭＳ Ｐゴシック" pitchFamily="1" charset="-128"/>
        </a:defRPr>
      </a:lvl9pPr>
    </p:titleStyle>
    <p:bodyStyle>
      <a:lvl1pPr marL="533400" indent="-533400" algn="l" rtl="0" eaLnBrk="1" fontAlgn="base" hangingPunct="1">
        <a:spcBef>
          <a:spcPct val="20000"/>
        </a:spcBef>
        <a:spcAft>
          <a:spcPct val="0"/>
        </a:spcAft>
        <a:buSzPct val="75000"/>
        <a:buFont typeface="Arial" charset="0"/>
        <a:buBlip>
          <a:blip r:embed="rId16"/>
        </a:buBlip>
        <a:tabLst/>
        <a:defRPr sz="2400" b="1">
          <a:solidFill>
            <a:srgbClr val="004586"/>
          </a:solidFill>
          <a:latin typeface="+mn-lt"/>
          <a:ea typeface="+mn-ea"/>
          <a:cs typeface="+mn-cs"/>
        </a:defRPr>
      </a:lvl1pPr>
      <a:lvl2pPr marL="896938" indent="-439738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7"/>
        </a:buBlip>
        <a:tabLst/>
        <a:defRPr sz="2000" b="0">
          <a:solidFill>
            <a:srgbClr val="004586"/>
          </a:solidFill>
          <a:latin typeface="+mn-lt"/>
          <a:ea typeface="+mn-ea"/>
        </a:defRPr>
      </a:lvl2pPr>
      <a:lvl3pPr marL="1289050" indent="-374650" algn="l" rtl="0" eaLnBrk="1" fontAlgn="base" hangingPunct="1">
        <a:spcBef>
          <a:spcPct val="20000"/>
        </a:spcBef>
        <a:spcAft>
          <a:spcPct val="0"/>
        </a:spcAft>
        <a:buSzPct val="75000"/>
        <a:buBlip>
          <a:blip r:embed="rId18"/>
        </a:buBlip>
        <a:tabLst/>
        <a:defRPr sz="1800" b="0">
          <a:solidFill>
            <a:srgbClr val="004586"/>
          </a:solidFill>
          <a:latin typeface="+mn-lt"/>
          <a:ea typeface="+mn-ea"/>
        </a:defRPr>
      </a:lvl3pPr>
      <a:lvl4pPr marL="1470025" indent="-180975" algn="l" rtl="0" eaLnBrk="1" fontAlgn="base" hangingPunct="1">
        <a:spcBef>
          <a:spcPct val="20000"/>
        </a:spcBef>
        <a:spcAft>
          <a:spcPct val="0"/>
        </a:spcAft>
        <a:buClr>
          <a:srgbClr val="96BF0D"/>
        </a:buClr>
        <a:buFont typeface="Times" pitchFamily="1" charset="0"/>
        <a:buChar char="•"/>
        <a:tabLst/>
        <a:defRPr sz="1600" b="0">
          <a:solidFill>
            <a:srgbClr val="004586"/>
          </a:solidFill>
          <a:latin typeface="+mn-lt"/>
          <a:ea typeface="+mn-ea"/>
        </a:defRPr>
      </a:lvl4pPr>
      <a:lvl5pPr marL="1603375" indent="-133350" algn="l" rtl="0" eaLnBrk="1" fontAlgn="base" hangingPunct="1">
        <a:spcBef>
          <a:spcPct val="20000"/>
        </a:spcBef>
        <a:spcAft>
          <a:spcPct val="0"/>
        </a:spcAft>
        <a:buClr>
          <a:srgbClr val="96BF0D"/>
        </a:buClr>
        <a:buFont typeface="Times" pitchFamily="1" charset="0"/>
        <a:buChar char="-"/>
        <a:tabLst/>
        <a:defRPr sz="1400" b="0">
          <a:solidFill>
            <a:srgbClr val="004586"/>
          </a:solidFill>
          <a:latin typeface="+mn-lt"/>
          <a:ea typeface="+mn-ea"/>
        </a:defRPr>
      </a:lvl5pPr>
      <a:lvl6pPr marL="2667000" indent="-381000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2000" b="1">
          <a:solidFill>
            <a:srgbClr val="96BF0D"/>
          </a:solidFill>
          <a:latin typeface="+mn-lt"/>
          <a:ea typeface="+mn-ea"/>
        </a:defRPr>
      </a:lvl6pPr>
      <a:lvl7pPr marL="3124200" indent="-381000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2000" b="1">
          <a:solidFill>
            <a:srgbClr val="96BF0D"/>
          </a:solidFill>
          <a:latin typeface="+mn-lt"/>
          <a:ea typeface="+mn-ea"/>
        </a:defRPr>
      </a:lvl7pPr>
      <a:lvl8pPr marL="3581400" indent="-381000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2000" b="1">
          <a:solidFill>
            <a:srgbClr val="96BF0D"/>
          </a:solidFill>
          <a:latin typeface="+mn-lt"/>
          <a:ea typeface="+mn-ea"/>
        </a:defRPr>
      </a:lvl8pPr>
      <a:lvl9pPr marL="4038600" indent="-381000" algn="l" rtl="0" eaLnBrk="1" fontAlgn="base" hangingPunct="1">
        <a:spcBef>
          <a:spcPct val="20000"/>
        </a:spcBef>
        <a:spcAft>
          <a:spcPct val="0"/>
        </a:spcAft>
        <a:buFont typeface="Times" pitchFamily="1" charset="0"/>
        <a:buChar char="-"/>
        <a:defRPr sz="2000" b="1">
          <a:solidFill>
            <a:srgbClr val="96BF0D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3815348"/>
            <a:ext cx="8352928" cy="938535"/>
          </a:xfrm>
        </p:spPr>
        <p:txBody>
          <a:bodyPr/>
          <a:lstStyle/>
          <a:p>
            <a:r>
              <a:rPr lang="nl-NL" dirty="0" smtClean="0"/>
              <a:t>Inspiratiecongres “Samen aan de slag met </a:t>
            </a:r>
            <a:r>
              <a:rPr lang="nl-NL" sz="3600" dirty="0" smtClean="0"/>
              <a:t>Positieve Gezondheid”</a:t>
            </a:r>
            <a:endParaRPr lang="nl-NL" sz="36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95536" y="4753883"/>
            <a:ext cx="8352928" cy="1123389"/>
          </a:xfrm>
        </p:spPr>
        <p:txBody>
          <a:bodyPr/>
          <a:lstStyle/>
          <a:p>
            <a:endParaRPr lang="nl-NL" dirty="0"/>
          </a:p>
          <a:p>
            <a:r>
              <a:rPr lang="nl-NL" dirty="0" smtClean="0"/>
              <a:t>Fred van Trigt – wethouder Hillegom en dagvoorzitter</a:t>
            </a:r>
          </a:p>
          <a:p>
            <a:r>
              <a:rPr lang="nl-NL" dirty="0" smtClean="0"/>
              <a:t>13 november 2019</a:t>
            </a:r>
          </a:p>
        </p:txBody>
      </p:sp>
      <p:sp>
        <p:nvSpPr>
          <p:cNvPr id="4" name="Tekstvak 3"/>
          <p:cNvSpPr txBox="1"/>
          <p:nvPr/>
        </p:nvSpPr>
        <p:spPr>
          <a:xfrm>
            <a:off x="467544" y="1661512"/>
            <a:ext cx="3744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6000" b="1" dirty="0" smtClean="0">
                <a:solidFill>
                  <a:schemeClr val="bg1"/>
                </a:solidFill>
              </a:rPr>
              <a:t>WELKOM</a:t>
            </a:r>
            <a:endParaRPr lang="nl-NL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122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079432" cy="627201"/>
          </a:xfrm>
        </p:spPr>
        <p:txBody>
          <a:bodyPr/>
          <a:lstStyle/>
          <a:p>
            <a:r>
              <a:rPr lang="nl-NL" dirty="0" smtClean="0"/>
              <a:t>Programma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611560" y="2060848"/>
            <a:ext cx="8151439" cy="3951152"/>
          </a:xfrm>
        </p:spPr>
        <p:txBody>
          <a:bodyPr/>
          <a:lstStyle/>
          <a:p>
            <a:r>
              <a:rPr lang="nl-NL" dirty="0" smtClean="0"/>
              <a:t>Aanvang Inspiratiecongres</a:t>
            </a:r>
          </a:p>
          <a:p>
            <a:r>
              <a:rPr lang="nl-NL" dirty="0" smtClean="0"/>
              <a:t>Positieve Gezondheid en Maarten van der Weijden</a:t>
            </a:r>
          </a:p>
          <a:p>
            <a:r>
              <a:rPr lang="nl-NL" dirty="0" smtClean="0"/>
              <a:t>Pauze - Soep en Broodjes</a:t>
            </a:r>
          </a:p>
          <a:p>
            <a:r>
              <a:rPr lang="nl-NL" dirty="0" smtClean="0"/>
              <a:t>Positieve Gezondheid in de Provincie Limburg – Mieke Reynen</a:t>
            </a:r>
          </a:p>
          <a:p>
            <a:r>
              <a:rPr lang="nl-NL" dirty="0" smtClean="0"/>
              <a:t>Inspiratie uit Hollands Midden</a:t>
            </a:r>
          </a:p>
          <a:p>
            <a:r>
              <a:rPr lang="nl-NL" dirty="0" smtClean="0"/>
              <a:t>Aan tafel met de wethouder</a:t>
            </a:r>
          </a:p>
          <a:p>
            <a:r>
              <a:rPr lang="nl-NL" dirty="0" smtClean="0"/>
              <a:t>Afsluiting en afsluitende borrel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53438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6113960"/>
              </p:ext>
            </p:extLst>
          </p:nvPr>
        </p:nvGraphicFramePr>
        <p:xfrm>
          <a:off x="561975" y="1343025"/>
          <a:ext cx="6962775" cy="491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Acrobat Document" r:id="rId3" imgW="8019860" imgH="5667280" progId="AcroExch.Document.11">
                  <p:embed/>
                </p:oleObj>
              </mc:Choice>
              <mc:Fallback>
                <p:oleObj name="Acrobat Document" r:id="rId3" imgW="8019860" imgH="5667280" progId="AcroExch.Document.1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61975" y="1343025"/>
                        <a:ext cx="6962775" cy="49196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2879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3568" y="1340768"/>
            <a:ext cx="8079432" cy="627201"/>
          </a:xfrm>
        </p:spPr>
        <p:txBody>
          <a:bodyPr/>
          <a:lstStyle/>
          <a:p>
            <a:r>
              <a:rPr lang="nl-NL" dirty="0" smtClean="0"/>
              <a:t>Inspiratie uit Hollands Midden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755576" y="2060848"/>
            <a:ext cx="8007423" cy="3951152"/>
          </a:xfrm>
        </p:spPr>
        <p:txBody>
          <a:bodyPr/>
          <a:lstStyle/>
          <a:p>
            <a:r>
              <a:rPr lang="nl-NL" dirty="0" smtClean="0"/>
              <a:t>Provincie Zuid-Holland</a:t>
            </a:r>
          </a:p>
          <a:p>
            <a:pPr lvl="1"/>
            <a:r>
              <a:rPr lang="nl-NL" dirty="0" smtClean="0"/>
              <a:t>Gedeputeerde Adri Bom-</a:t>
            </a:r>
            <a:r>
              <a:rPr lang="nl-NL" dirty="0" err="1" smtClean="0"/>
              <a:t>Lemstra</a:t>
            </a:r>
            <a:endParaRPr lang="nl-NL" dirty="0" smtClean="0"/>
          </a:p>
          <a:p>
            <a:endParaRPr lang="nl-NL" dirty="0"/>
          </a:p>
          <a:p>
            <a:r>
              <a:rPr lang="nl-NL" dirty="0" err="1" smtClean="0"/>
              <a:t>Healthy</a:t>
            </a:r>
            <a:r>
              <a:rPr lang="nl-NL" dirty="0" smtClean="0"/>
              <a:t> Hillegom</a:t>
            </a:r>
          </a:p>
          <a:p>
            <a:pPr lvl="1"/>
            <a:r>
              <a:rPr lang="nl-NL" dirty="0" smtClean="0"/>
              <a:t>Rosanne Warmerdam &amp; Johan van </a:t>
            </a:r>
            <a:r>
              <a:rPr lang="nl-NL" dirty="0" err="1" smtClean="0"/>
              <a:t>Rixtel</a:t>
            </a:r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r>
              <a:rPr lang="nl-NL" dirty="0" smtClean="0"/>
              <a:t>Het andere gesprek </a:t>
            </a:r>
          </a:p>
          <a:p>
            <a:pPr lvl="1"/>
            <a:r>
              <a:rPr lang="nl-NL" dirty="0" smtClean="0"/>
              <a:t>Dick Koster &amp; Leanne Reijnen</a:t>
            </a:r>
          </a:p>
          <a:p>
            <a:pPr marL="457200" lvl="1" indent="0">
              <a:buNone/>
            </a:pPr>
            <a:endParaRPr lang="nl-NL" dirty="0" smtClean="0"/>
          </a:p>
          <a:p>
            <a:r>
              <a:rPr lang="nl-NL" dirty="0" err="1" smtClean="0"/>
              <a:t>Stevenshof</a:t>
            </a:r>
            <a:r>
              <a:rPr lang="nl-NL" dirty="0" smtClean="0"/>
              <a:t> Vitaal</a:t>
            </a:r>
          </a:p>
          <a:p>
            <a:pPr lvl="1"/>
            <a:r>
              <a:rPr lang="nl-NL" dirty="0" smtClean="0"/>
              <a:t>Hanneke Zandbergen &amp; Ton </a:t>
            </a:r>
            <a:r>
              <a:rPr lang="nl-NL" dirty="0" err="1" smtClean="0"/>
              <a:t>Derogee</a:t>
            </a:r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</p:txBody>
      </p:sp>
    </p:spTree>
    <p:extLst>
      <p:ext uri="{BB962C8B-B14F-4D97-AF65-F5344CB8AC3E}">
        <p14:creationId xmlns:p14="http://schemas.microsoft.com/office/powerpoint/2010/main" val="5707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1340768"/>
            <a:ext cx="8151440" cy="627201"/>
          </a:xfrm>
        </p:spPr>
        <p:txBody>
          <a:bodyPr/>
          <a:lstStyle/>
          <a:p>
            <a:r>
              <a:rPr lang="nl-NL" dirty="0" smtClean="0"/>
              <a:t>Aan tafel met </a:t>
            </a:r>
            <a:r>
              <a:rPr lang="nl-NL" dirty="0" smtClean="0"/>
              <a:t>de wethouder 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179512" y="2060848"/>
            <a:ext cx="8856984" cy="3951152"/>
          </a:xfrm>
        </p:spPr>
        <p:txBody>
          <a:bodyPr/>
          <a:lstStyle/>
          <a:p>
            <a:r>
              <a:rPr lang="nl-NL" dirty="0" smtClean="0"/>
              <a:t>Ter inspiratie</a:t>
            </a:r>
          </a:p>
          <a:p>
            <a:pPr lvl="1"/>
            <a:r>
              <a:rPr lang="nl-NL" dirty="0" smtClean="0"/>
              <a:t>Sjaak de Gouw, DPG GGD Hollands Midden</a:t>
            </a:r>
          </a:p>
          <a:p>
            <a:pPr marL="457200" lvl="1" indent="0">
              <a:buNone/>
            </a:pPr>
            <a:endParaRPr lang="nl-NL" dirty="0" smtClean="0"/>
          </a:p>
          <a:p>
            <a:r>
              <a:rPr lang="nl-NL" dirty="0" smtClean="0"/>
              <a:t>Aan tafel </a:t>
            </a:r>
          </a:p>
          <a:p>
            <a:pPr lvl="1"/>
            <a:r>
              <a:rPr lang="nl-NL" dirty="0" smtClean="0"/>
              <a:t>Marleen </a:t>
            </a:r>
            <a:r>
              <a:rPr lang="nl-NL" dirty="0"/>
              <a:t>Damen, wethouder Leiden en voorzitter bestuur RDOG HM</a:t>
            </a:r>
          </a:p>
          <a:p>
            <a:pPr lvl="1"/>
            <a:r>
              <a:rPr lang="nl-NL" dirty="0"/>
              <a:t>Annette de Boer, DPG GGD Haaglanden</a:t>
            </a:r>
          </a:p>
          <a:p>
            <a:pPr lvl="1"/>
            <a:r>
              <a:rPr lang="nl-NL" dirty="0" smtClean="0"/>
              <a:t>Irene Voskamp, sr. beleidsmedewerker Provincie Zuid-Holland</a:t>
            </a:r>
          </a:p>
          <a:p>
            <a:pPr lvl="1"/>
            <a:r>
              <a:rPr lang="nl-NL" dirty="0" smtClean="0"/>
              <a:t>Ton van Houten, voorzitter Raad van Bestuur Zorg en Zekerheid</a:t>
            </a:r>
          </a:p>
          <a:p>
            <a:pPr lvl="1"/>
            <a:r>
              <a:rPr lang="nl-NL" dirty="0" smtClean="0"/>
              <a:t>Henk Visch, portefeuillehouder Positieve Gezondheid GGD Hollands Midden</a:t>
            </a:r>
          </a:p>
          <a:p>
            <a:pPr lvl="1"/>
            <a:endParaRPr lang="nl-NL" dirty="0" smtClean="0"/>
          </a:p>
          <a:p>
            <a:pPr lvl="1"/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pPr marL="457200" lvl="1" indent="0">
              <a:buNone/>
            </a:pPr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750995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51520" y="2852936"/>
            <a:ext cx="8496944" cy="1512167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sz="2800" dirty="0" smtClean="0"/>
              <a:t>Meer informatie </a:t>
            </a:r>
            <a:br>
              <a:rPr lang="nl-NL" sz="2800" dirty="0" smtClean="0"/>
            </a:br>
            <a:r>
              <a:rPr lang="nl-NL" sz="2800" dirty="0" smtClean="0"/>
              <a:t>GGDHM.NL/Gemeenten </a:t>
            </a:r>
            <a:endParaRPr lang="nl-NL" sz="280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395536" y="4221088"/>
            <a:ext cx="8352928" cy="1152129"/>
          </a:xfrm>
        </p:spPr>
        <p:txBody>
          <a:bodyPr/>
          <a:lstStyle/>
          <a:p>
            <a:r>
              <a:rPr lang="nl-NL" dirty="0" smtClean="0"/>
              <a:t>Henk Visch, Portefeuillehouder Positieve Gezondheid</a:t>
            </a:r>
          </a:p>
          <a:p>
            <a:r>
              <a:rPr lang="nl-NL" dirty="0" smtClean="0"/>
              <a:t>Ellen van Steekelenburg, Adviseur Publieke Gezondheid</a:t>
            </a:r>
          </a:p>
          <a:p>
            <a:r>
              <a:rPr lang="nl-NL" dirty="0" smtClean="0"/>
              <a:t>Pieter Haasbeek, Manager GGD HM</a:t>
            </a:r>
            <a:br>
              <a:rPr lang="nl-NL" dirty="0" smtClean="0"/>
            </a:br>
            <a:r>
              <a:rPr lang="nl-NL" dirty="0" smtClean="0"/>
              <a:t>Henriëtte Bertram, Communicatieadviseur</a:t>
            </a:r>
            <a:endParaRPr lang="nl-NL" dirty="0"/>
          </a:p>
          <a:p>
            <a:endParaRPr lang="nl-NL" dirty="0" smtClean="0"/>
          </a:p>
        </p:txBody>
      </p:sp>
      <p:sp>
        <p:nvSpPr>
          <p:cNvPr id="4" name="Tekstvak 3"/>
          <p:cNvSpPr txBox="1"/>
          <p:nvPr/>
        </p:nvSpPr>
        <p:spPr>
          <a:xfrm>
            <a:off x="395536" y="1661512"/>
            <a:ext cx="3456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800" b="1" dirty="0" smtClean="0">
                <a:solidFill>
                  <a:schemeClr val="bg1"/>
                </a:solidFill>
              </a:rPr>
              <a:t>Bedankt!</a:t>
            </a:r>
            <a:endParaRPr lang="nl-NL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696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GD Powerpoint ">
  <a:themeElements>
    <a:clrScheme name="Lege presentati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Lege presentati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ge presentati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ge presentati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GGD HM Power Point.potx" id="{29ECA007-D355-4ED1-92E9-8777A99754DF}" vid="{BA8A69CA-4EAB-4A4F-90CA-9588E61FF7DF}"/>
    </a:ext>
  </a:extLst>
</a:theme>
</file>

<file path=ppt/theme/theme2.xml><?xml version="1.0" encoding="utf-8"?>
<a:theme xmlns:a="http://schemas.openxmlformats.org/drawingml/2006/main" name="Kantoor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GGD Powerpoint </Template>
  <TotalTime>537</TotalTime>
  <Words>176</Words>
  <Application>Microsoft Office PowerPoint</Application>
  <PresentationFormat>Diavoorstelling (4:3)</PresentationFormat>
  <Paragraphs>43</Paragraphs>
  <Slides>6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8" baseType="lpstr">
      <vt:lpstr>GGD Powerpoint </vt:lpstr>
      <vt:lpstr>Acrobat Document</vt:lpstr>
      <vt:lpstr>Inspiratiecongres “Samen aan de slag met Positieve Gezondheid”</vt:lpstr>
      <vt:lpstr>Programma</vt:lpstr>
      <vt:lpstr>PowerPoint-presentatie</vt:lpstr>
      <vt:lpstr>Inspiratie uit Hollands Midden</vt:lpstr>
      <vt:lpstr>Aan tafel met de wethouder </vt:lpstr>
      <vt:lpstr>Meer informatie  GGDHM.NL/Gemeenten </vt:lpstr>
    </vt:vector>
  </TitlesOfParts>
  <Company>RDOG Hollands Midden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Inspiratiecongres Samen aan de slag met Positieve Gezondheid</dc:title>
  <dc:creator>Henriette Bertram</dc:creator>
  <cp:lastModifiedBy>Henriette Bertram</cp:lastModifiedBy>
  <cp:revision>27</cp:revision>
  <cp:lastPrinted>2019-11-13T07:07:37Z</cp:lastPrinted>
  <dcterms:created xsi:type="dcterms:W3CDTF">2019-11-06T15:31:01Z</dcterms:created>
  <dcterms:modified xsi:type="dcterms:W3CDTF">2019-11-13T07:11:50Z</dcterms:modified>
</cp:coreProperties>
</file>